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33" autoAdjust="0"/>
    <p:restoredTop sz="94660"/>
  </p:normalViewPr>
  <p:slideViewPr>
    <p:cSldViewPr>
      <p:cViewPr>
        <p:scale>
          <a:sx n="98" d="100"/>
          <a:sy n="98" d="100"/>
        </p:scale>
        <p:origin x="-9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DFD2379-2CE7-491E-AB3A-E64E0F39D1C4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CC8EEDC-6898-4EE6-AB68-E257F74866D9}" type="slidenum">
              <a:rPr lang="en-GB" smtClean="0"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6288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CLEOPATRA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320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SAMUEL CANNING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085815" cy="33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4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/>
              <a:t>Quién</a:t>
            </a:r>
            <a:r>
              <a:rPr lang="en-GB" dirty="0" smtClean="0"/>
              <a:t> </a:t>
            </a:r>
            <a:r>
              <a:rPr lang="en-GB" dirty="0" err="1" smtClean="0"/>
              <a:t>fue</a:t>
            </a:r>
            <a:r>
              <a:rPr lang="en-GB" dirty="0" smtClean="0"/>
              <a:t> Cleopatra?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   Cleopatra </a:t>
            </a:r>
            <a:r>
              <a:rPr lang="en-GB" dirty="0" err="1" smtClean="0"/>
              <a:t>fue</a:t>
            </a:r>
            <a:r>
              <a:rPr lang="en-GB" dirty="0" smtClean="0"/>
              <a:t> la </a:t>
            </a:r>
            <a:r>
              <a:rPr lang="en-GB" dirty="0" err="1" smtClean="0"/>
              <a:t>última</a:t>
            </a:r>
            <a:r>
              <a:rPr lang="en-GB" dirty="0" smtClean="0"/>
              <a:t> </a:t>
            </a:r>
            <a:r>
              <a:rPr lang="en-GB" dirty="0" err="1" smtClean="0"/>
              <a:t>faraona</a:t>
            </a:r>
            <a:r>
              <a:rPr lang="en-GB" dirty="0" smtClean="0"/>
              <a:t> de </a:t>
            </a:r>
            <a:r>
              <a:rPr lang="en-GB" dirty="0" err="1" smtClean="0"/>
              <a:t>Egipto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4" descr="Resultado de imagen de CLEOPA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832" y="2492896"/>
            <a:ext cx="30384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9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>
                <a:effectLst/>
              </a:rPr>
              <a:t>Dónde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vivió</a:t>
            </a:r>
            <a:r>
              <a:rPr lang="en-GB" dirty="0" smtClean="0">
                <a:effectLst/>
              </a:rPr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   Cleopatra </a:t>
            </a:r>
            <a:r>
              <a:rPr lang="en-GB" dirty="0" err="1" smtClean="0">
                <a:effectLst/>
              </a:rPr>
              <a:t>vivió</a:t>
            </a:r>
            <a:r>
              <a:rPr lang="en-GB" dirty="0" smtClean="0">
                <a:effectLst/>
              </a:rPr>
              <a:t> en </a:t>
            </a:r>
            <a:r>
              <a:rPr lang="en-GB" dirty="0" err="1" smtClean="0">
                <a:effectLst/>
              </a:rPr>
              <a:t>Egipto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Egipto</a:t>
            </a:r>
            <a:r>
              <a:rPr lang="en-GB" dirty="0" smtClean="0"/>
              <a:t> es un </a:t>
            </a:r>
            <a:r>
              <a:rPr lang="en-GB" dirty="0" err="1" smtClean="0"/>
              <a:t>país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que </a:t>
            </a:r>
            <a:r>
              <a:rPr lang="en-GB" dirty="0" err="1" smtClean="0"/>
              <a:t>está</a:t>
            </a:r>
            <a:r>
              <a:rPr lang="en-GB" dirty="0" smtClean="0"/>
              <a:t> en </a:t>
            </a:r>
            <a:r>
              <a:rPr lang="en-GB" dirty="0" err="1" smtClean="0"/>
              <a:t>África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557060" cy="397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650984"/>
            <a:ext cx="2714498" cy="265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2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>
                <a:effectLst/>
              </a:rPr>
              <a:t>Dónde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/>
              <a:t>naci</a:t>
            </a:r>
            <a:r>
              <a:rPr lang="en-GB" dirty="0" err="1" smtClean="0">
                <a:effectLst/>
              </a:rPr>
              <a:t>ó</a:t>
            </a:r>
            <a:r>
              <a:rPr lang="en-GB" dirty="0" smtClean="0">
                <a:effectLst/>
              </a:rPr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   Cleopatra </a:t>
            </a:r>
            <a:r>
              <a:rPr lang="en-GB" dirty="0" err="1" smtClean="0"/>
              <a:t>naci</a:t>
            </a:r>
            <a:r>
              <a:rPr lang="en-GB" dirty="0" err="1" smtClean="0">
                <a:effectLst/>
              </a:rPr>
              <a:t>ó</a:t>
            </a:r>
            <a:r>
              <a:rPr lang="en-GB" dirty="0" smtClean="0"/>
              <a:t> el 69 </a:t>
            </a:r>
            <a:r>
              <a:rPr lang="en-GB" dirty="0" err="1" smtClean="0"/>
              <a:t>a.C</a:t>
            </a:r>
            <a:r>
              <a:rPr lang="en-GB" dirty="0" smtClean="0"/>
              <a:t>. en </a:t>
            </a:r>
            <a:r>
              <a:rPr lang="en-GB" dirty="0" err="1" smtClean="0"/>
              <a:t>Alejandria</a:t>
            </a:r>
            <a:r>
              <a:rPr lang="en-GB" dirty="0" smtClean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6"/>
            <a:ext cx="3580434" cy="313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01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¿ </a:t>
            </a:r>
            <a:r>
              <a:rPr lang="en-GB" dirty="0" err="1" smtClean="0"/>
              <a:t>C</a:t>
            </a:r>
            <a:r>
              <a:rPr lang="en-GB" dirty="0" err="1" smtClean="0">
                <a:effectLst/>
              </a:rPr>
              <a:t>ó</a:t>
            </a:r>
            <a:r>
              <a:rPr lang="en-GB" dirty="0" err="1" smtClean="0"/>
              <a:t>mo</a:t>
            </a:r>
            <a:r>
              <a:rPr lang="en-GB" dirty="0" smtClean="0"/>
              <a:t> era Cleopatra?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Cleopatra </a:t>
            </a:r>
            <a:r>
              <a:rPr lang="en-GB" dirty="0" err="1" smtClean="0"/>
              <a:t>fue</a:t>
            </a:r>
            <a:r>
              <a:rPr lang="en-GB" dirty="0" smtClean="0"/>
              <a:t> </a:t>
            </a:r>
            <a:r>
              <a:rPr lang="en-GB" dirty="0" err="1" smtClean="0"/>
              <a:t>muy</a:t>
            </a:r>
            <a:r>
              <a:rPr lang="en-GB" dirty="0" smtClean="0"/>
              <a:t> </a:t>
            </a:r>
            <a:r>
              <a:rPr lang="en-GB" dirty="0" err="1" smtClean="0"/>
              <a:t>guapa</a:t>
            </a:r>
            <a:r>
              <a:rPr lang="en-GB" dirty="0" smtClean="0"/>
              <a:t> y </a:t>
            </a:r>
            <a:r>
              <a:rPr lang="en-GB" dirty="0" err="1" smtClean="0"/>
              <a:t>muy</a:t>
            </a:r>
            <a:r>
              <a:rPr lang="en-GB" dirty="0" smtClean="0"/>
              <a:t> </a:t>
            </a:r>
            <a:r>
              <a:rPr lang="en-GB" dirty="0" err="1" smtClean="0"/>
              <a:t>inteligente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Algunas</a:t>
            </a:r>
            <a:r>
              <a:rPr lang="en-GB" dirty="0" smtClean="0"/>
              <a:t> personas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decian</a:t>
            </a:r>
            <a:r>
              <a:rPr lang="en-GB" dirty="0" smtClean="0"/>
              <a:t> que se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bañaba</a:t>
            </a:r>
            <a:r>
              <a:rPr lang="en-GB" dirty="0" smtClean="0"/>
              <a:t> en </a:t>
            </a:r>
            <a:r>
              <a:rPr lang="en-GB" dirty="0" err="1" smtClean="0"/>
              <a:t>leche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de burro.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339" y="2411135"/>
            <a:ext cx="3426069" cy="425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5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¿</a:t>
            </a:r>
            <a:r>
              <a:rPr lang="en-GB" dirty="0" err="1" smtClean="0">
                <a:effectLst/>
              </a:rPr>
              <a:t>Dónde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podemos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encontrar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su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momia</a:t>
            </a:r>
            <a:r>
              <a:rPr lang="en-GB" dirty="0" smtClean="0">
                <a:effectLst/>
              </a:rPr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400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Su </a:t>
            </a:r>
            <a:r>
              <a:rPr lang="en-GB" dirty="0" err="1" smtClean="0"/>
              <a:t>momia</a:t>
            </a:r>
            <a:r>
              <a:rPr lang="en-GB" dirty="0" smtClean="0"/>
              <a:t> </a:t>
            </a:r>
            <a:r>
              <a:rPr lang="en-GB" dirty="0" err="1" smtClean="0"/>
              <a:t>esta</a:t>
            </a:r>
            <a:r>
              <a:rPr lang="en-GB" dirty="0" smtClean="0"/>
              <a:t> en el </a:t>
            </a:r>
            <a:r>
              <a:rPr lang="en-GB" dirty="0" err="1" smtClean="0"/>
              <a:t>Museo</a:t>
            </a:r>
            <a:r>
              <a:rPr lang="en-GB" dirty="0" smtClean="0"/>
              <a:t> </a:t>
            </a:r>
            <a:r>
              <a:rPr lang="en-GB" dirty="0" err="1" smtClean="0"/>
              <a:t>Británico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154277" cy="342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59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16316" cy="86409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>
                <a:effectLst/>
              </a:rPr>
              <a:t>Dónde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/>
              <a:t>muri</a:t>
            </a:r>
            <a:r>
              <a:rPr lang="en-GB" dirty="0" err="1" smtClean="0">
                <a:effectLst/>
              </a:rPr>
              <a:t>ó</a:t>
            </a:r>
            <a:r>
              <a:rPr lang="en-GB" dirty="0" smtClean="0">
                <a:effectLst/>
              </a:rPr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Cleopatra </a:t>
            </a:r>
            <a:r>
              <a:rPr lang="en-GB" dirty="0" err="1" smtClean="0"/>
              <a:t>muri</a:t>
            </a:r>
            <a:r>
              <a:rPr lang="en-GB" dirty="0" err="1" smtClean="0">
                <a:effectLst/>
              </a:rPr>
              <a:t>ó</a:t>
            </a:r>
            <a:r>
              <a:rPr lang="en-GB" dirty="0" smtClean="0">
                <a:effectLst/>
              </a:rPr>
              <a:t> el 30 </a:t>
            </a:r>
            <a:r>
              <a:rPr lang="en-GB" dirty="0" err="1" smtClean="0">
                <a:effectLst/>
              </a:rPr>
              <a:t>a.C</a:t>
            </a:r>
            <a:r>
              <a:rPr lang="en-GB" dirty="0" smtClean="0">
                <a:effectLst/>
              </a:rPr>
              <a:t>. </a:t>
            </a:r>
          </a:p>
          <a:p>
            <a:r>
              <a:rPr lang="en-GB" dirty="0" smtClean="0"/>
              <a:t>Se </a:t>
            </a:r>
            <a:r>
              <a:rPr lang="en-GB" dirty="0" err="1" smtClean="0"/>
              <a:t>muri</a:t>
            </a:r>
            <a:r>
              <a:rPr lang="en-GB" dirty="0" err="1" smtClean="0">
                <a:effectLst/>
              </a:rPr>
              <a:t>ó</a:t>
            </a:r>
            <a:r>
              <a:rPr lang="en-GB" dirty="0" smtClean="0">
                <a:effectLst/>
              </a:rPr>
              <a:t> con una </a:t>
            </a:r>
            <a:r>
              <a:rPr lang="en-GB" dirty="0" err="1" smtClean="0">
                <a:effectLst/>
              </a:rPr>
              <a:t>serpiente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muy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venenosa</a:t>
            </a:r>
            <a:r>
              <a:rPr lang="en-GB" smtClean="0">
                <a:effectLst/>
              </a:rPr>
              <a:t>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4962128" cy="310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0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sz="3600" dirty="0"/>
              <a:t>¿</a:t>
            </a:r>
            <a:r>
              <a:rPr lang="en-GB" sz="3600" dirty="0" smtClean="0"/>
              <a:t>ALGUNA PREGUNTA</a:t>
            </a:r>
          </a:p>
          <a:p>
            <a:r>
              <a:rPr lang="en-GB" dirty="0"/>
              <a:t> </a:t>
            </a:r>
            <a:r>
              <a:rPr lang="en-GB" dirty="0" smtClean="0"/>
              <a:t>  </a:t>
            </a:r>
          </a:p>
          <a:p>
            <a:r>
              <a:rPr lang="en-GB" sz="3600" dirty="0"/>
              <a:t> </a:t>
            </a:r>
            <a:r>
              <a:rPr lang="en-GB" sz="3600" dirty="0" smtClean="0"/>
              <a:t> O ALGO PARA MEJORAR?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6260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114</TotalTime>
  <Words>126</Words>
  <Application>Microsoft Office PowerPoint</Application>
  <PresentationFormat>Presentación en pantalla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Angles</vt:lpstr>
      <vt:lpstr>CLEOPATRA</vt:lpstr>
      <vt:lpstr>¿Quién fue Cleopatra?</vt:lpstr>
      <vt:lpstr>¿Dónde vivió?</vt:lpstr>
      <vt:lpstr>¿Dónde nació?</vt:lpstr>
      <vt:lpstr>¿ Cómo era Cleopatra?</vt:lpstr>
      <vt:lpstr>¿Dónde podemos encontrar su momia?</vt:lpstr>
      <vt:lpstr>¿Dónde murió?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byron canning</dc:creator>
  <cp:lastModifiedBy>aula</cp:lastModifiedBy>
  <cp:revision>13</cp:revision>
  <dcterms:created xsi:type="dcterms:W3CDTF">2017-06-17T09:47:17Z</dcterms:created>
  <dcterms:modified xsi:type="dcterms:W3CDTF">2017-06-20T09:35:01Z</dcterms:modified>
</cp:coreProperties>
</file>